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75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6" autoAdjust="0"/>
  </p:normalViewPr>
  <p:slideViewPr>
    <p:cSldViewPr>
      <p:cViewPr varScale="1">
        <p:scale>
          <a:sx n="86" d="100"/>
          <a:sy n="86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4864-67CE-4E9A-80EF-D8E06397C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5E4F-291F-451B-94C2-EF9F3D14D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B2179-FFC3-49D1-B6F9-E63B616F3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What's New in SA 2009.09.02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3DC22-7DD2-47F3-AE63-CFFEF9BA5D1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A09C-061F-44E6-917E-C9FF05A02F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9F33C-C996-4D8D-B23A-0900644E9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79498-286D-4A99-A90A-05E515D4C9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1A4CD-66C5-496D-B52D-59A3125FC9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3210-C99A-4A88-986D-B420A8C9F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11EB9-56D7-4E37-8F5C-502BEC62AD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9548-CA43-47B8-ACE3-10A34E4B5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7E8E-6B75-401E-A9E8-9DD2F1ED0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16250" y="1174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What's New in SA 2009.09.02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3DC22-7DD2-47F3-AE63-CFFEF9BA5D1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E345-E201-4661-8FF0-A5C98D0CE087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210D-08D3-4DEE-91FB-60CE7BC38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ematic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2013.08.02</a:t>
            </a:r>
            <a:endParaRPr lang="en-US" sz="1800" dirty="0" smtClean="0">
              <a:solidFill>
                <a:srgbClr val="FFC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502" y="2967335"/>
            <a:ext cx="6993005" cy="1323439"/>
          </a:xfrm>
          <a:prstGeom prst="rect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 2013.08.02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059" t="2719" r="9256" b="6501"/>
          <a:stretch>
            <a:fillRect/>
          </a:stretch>
        </p:blipFill>
        <p:spPr bwMode="auto">
          <a:xfrm>
            <a:off x="0" y="2474342"/>
            <a:ext cx="9144001" cy="415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066800"/>
            <a:ext cx="7315200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srgbClr val="000000"/>
                </a:solidFill>
              </a:rPr>
              <a:t>Instrument Connection Indicator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</a:rPr>
              <a:t>Highlights active instrument(s)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</a:rPr>
              <a:t>Display of the ring editable in User Options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914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srgbClr val="000000"/>
                </a:solidFill>
              </a:rPr>
              <a:t>Heads Up Display (HUD)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604"/>
          <a:stretch>
            <a:fillRect/>
          </a:stretch>
        </p:blipFill>
        <p:spPr bwMode="auto">
          <a:xfrm>
            <a:off x="457200" y="1868713"/>
            <a:ext cx="7848600" cy="49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14600"/>
            <a:ext cx="3352800" cy="229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5334000" cy="392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066800"/>
            <a:ext cx="8153400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srgbClr val="000000"/>
                </a:solidFill>
              </a:rPr>
              <a:t>Desired Measurement Count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</a:rPr>
              <a:t>Automatically advance to next feature measurement when count is reached.</a:t>
            </a:r>
            <a:endParaRPr lang="en-US" sz="2000" kern="0" dirty="0" smtClean="0">
              <a:solidFill>
                <a:srgbClr val="0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3238500" cy="251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7388" r="1270" b="36675"/>
          <a:stretch>
            <a:fillRect/>
          </a:stretch>
        </p:blipFill>
        <p:spPr bwMode="auto">
          <a:xfrm>
            <a:off x="228600" y="762000"/>
            <a:ext cx="7086600" cy="29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0668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Layout Planes on a Curve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29718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Revolved Surfaces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13067" t="7388" r="44102" b="18733"/>
          <a:stretch>
            <a:fillRect/>
          </a:stretch>
        </p:blipFill>
        <p:spPr bwMode="auto">
          <a:xfrm>
            <a:off x="914400" y="2819400"/>
            <a:ext cx="3259184" cy="386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22505" t="2111" r="2722" b="22955"/>
          <a:stretch>
            <a:fillRect/>
          </a:stretch>
        </p:blipFill>
        <p:spPr bwMode="auto">
          <a:xfrm>
            <a:off x="4343400" y="3698289"/>
            <a:ext cx="4583806" cy="315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066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Swept Surfaces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3793" t="5277" r="1270" b="21900"/>
          <a:stretch>
            <a:fillRect/>
          </a:stretch>
        </p:blipFill>
        <p:spPr bwMode="auto">
          <a:xfrm>
            <a:off x="0" y="1676400"/>
            <a:ext cx="878619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4991" t="2507" r="10799" b="18338"/>
          <a:stretch>
            <a:fillRect/>
          </a:stretch>
        </p:blipFill>
        <p:spPr bwMode="auto">
          <a:xfrm>
            <a:off x="-1" y="3352800"/>
            <a:ext cx="5421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143000"/>
            <a:ext cx="8305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srgbClr val="000000"/>
                </a:solidFill>
              </a:rPr>
              <a:t>Surfaces from b-</a:t>
            </a:r>
            <a:r>
              <a:rPr lang="en-US" sz="3600" kern="0" dirty="0" err="1" smtClean="0">
                <a:solidFill>
                  <a:srgbClr val="000000"/>
                </a:solidFill>
              </a:rPr>
              <a:t>splines</a:t>
            </a:r>
            <a:r>
              <a:rPr lang="en-US" sz="3600" kern="0" dirty="0" smtClean="0">
                <a:solidFill>
                  <a:srgbClr val="000000"/>
                </a:solidFill>
              </a:rPr>
              <a:t> or point group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</a:rPr>
              <a:t>Now only 2 are required (was 4)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srgbClr val="000000"/>
                </a:solidFill>
              </a:rPr>
              <a:t>B-</a:t>
            </a:r>
            <a:r>
              <a:rPr lang="en-US" sz="3600" kern="0" dirty="0" err="1" smtClean="0">
                <a:solidFill>
                  <a:srgbClr val="000000"/>
                </a:solidFill>
              </a:rPr>
              <a:t>spline</a:t>
            </a:r>
            <a:r>
              <a:rPr lang="en-US" sz="3600" kern="0" dirty="0" smtClean="0">
                <a:solidFill>
                  <a:srgbClr val="000000"/>
                </a:solidFill>
              </a:rPr>
              <a:t> reversal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kern="0" dirty="0" smtClean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62200"/>
            <a:ext cx="3360425" cy="433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28956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</a:rPr>
              <a:t>Reverse one or 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9685" t="10929" r="48668" b="73771"/>
          <a:stretch>
            <a:fillRect/>
          </a:stretch>
        </p:blipFill>
        <p:spPr bwMode="auto">
          <a:xfrm>
            <a:off x="1752600" y="5791200"/>
            <a:ext cx="514894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066801"/>
            <a:ext cx="830580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srgbClr val="000000"/>
                </a:solidFill>
              </a:rPr>
              <a:t>Improved GD&amp;T functionality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</a:rPr>
              <a:t>Improved Surface Datum Handling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</a:rPr>
              <a:t>Preserves Primary/Secondary/Tertiary relationships via association with an offset line or plane to define </a:t>
            </a:r>
            <a:r>
              <a:rPr lang="en-US" sz="2400" kern="0" dirty="0" err="1" smtClean="0">
                <a:solidFill>
                  <a:srgbClr val="000000"/>
                </a:solidFill>
              </a:rPr>
              <a:t>dof</a:t>
            </a:r>
            <a:r>
              <a:rPr lang="en-US" sz="2400" kern="0" dirty="0" smtClean="0">
                <a:solidFill>
                  <a:srgbClr val="000000"/>
                </a:solidFill>
              </a:rPr>
              <a:t> to constrain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</a:rPr>
              <a:t>Cross Section Analysis Control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</a:rPr>
              <a:t>Distance between points used to group points together as a single cross section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</a:rPr>
              <a:t>Manual “GD&amp;T” Alignment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</a:rPr>
              <a:t>Evaluate feature check using current alignment.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198120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Table Styling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200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40580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86400" y="449580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Check Boxes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9144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 smtClean="0">
                <a:solidFill>
                  <a:srgbClr val="000000"/>
                </a:solidFill>
              </a:rPr>
              <a:t>Reporting Enhancements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029200"/>
            <a:ext cx="3124200" cy="122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5" y="4162426"/>
            <a:ext cx="5457825" cy="258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990600"/>
            <a:ext cx="83058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25 New MP commands including…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</a:rPr>
              <a:t>4 XML commands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</a:rPr>
              <a:t>Get/Set Notes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</a:rPr>
              <a:t>Construct Point Clouds – Runtime Select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</a:rPr>
              <a:t>Get/Set Relationship Associated Data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Automatic backup of MPs when working in MP editor!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Delete All in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   reference lists.</a:t>
            </a:r>
            <a:endParaRPr lang="en-US" sz="20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1905000"/>
            <a:ext cx="701040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For more information on What’s New, check out </a:t>
            </a:r>
            <a:r>
              <a:rPr lang="en-US" sz="3200" kern="0" dirty="0" smtClean="0">
                <a:solidFill>
                  <a:srgbClr val="000000"/>
                </a:solidFill>
                <a:hlinkClick r:id="rId3"/>
              </a:rPr>
              <a:t>www.kinematics.com</a:t>
            </a:r>
            <a:r>
              <a:rPr lang="en-US" sz="3200" kern="0" dirty="0" smtClean="0">
                <a:solidFill>
                  <a:srgbClr val="000000"/>
                </a:solidFill>
              </a:rPr>
              <a:t>.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4400" kern="0" dirty="0" smtClean="0">
                <a:solidFill>
                  <a:srgbClr val="000000"/>
                </a:solidFill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3074" t="22449" r="46845" b="12245"/>
          <a:stretch>
            <a:fillRect/>
          </a:stretch>
        </p:blipFill>
        <p:spPr bwMode="auto">
          <a:xfrm>
            <a:off x="7315200" y="3276600"/>
            <a:ext cx="1752600" cy="32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2013.08.02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10504"/>
            <a:ext cx="4343400" cy="594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2258" t="28663" r="42857" b="12420"/>
          <a:stretch>
            <a:fillRect/>
          </a:stretch>
        </p:blipFill>
        <p:spPr bwMode="auto">
          <a:xfrm>
            <a:off x="4876800" y="3581400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0" y="1295400"/>
            <a:ext cx="4572000" cy="21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Hidden Point Fixtures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Use 3 or more points to define a hidden point.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Add custom fixtures to the Hidden Point-Bar Database.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6367" t="15002" r="4502" b="21238"/>
          <a:stretch>
            <a:fillRect/>
          </a:stretch>
        </p:blipFill>
        <p:spPr bwMode="auto">
          <a:xfrm>
            <a:off x="304799" y="4038600"/>
            <a:ext cx="81265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2013.08.02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" y="1219200"/>
            <a:ext cx="4572000" cy="288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Grid by Distance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Create a grid of points in any two, or all three dimensions.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Points will be spaced evenly at a user-defined spacing in a volume defined by the total distance.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19200"/>
            <a:ext cx="3962400" cy="32931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0">
              <a:rot lat="0" lon="2400000" rev="20999999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2013.08.02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2133600" cy="200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544" y="1828800"/>
            <a:ext cx="16808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581400"/>
            <a:ext cx="2743200" cy="23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0" y="1143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New Instrument Interfaces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11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API </a:t>
            </a:r>
            <a:r>
              <a:rPr lang="en-US" dirty="0" err="1" smtClean="0"/>
              <a:t>Axxis</a:t>
            </a:r>
            <a:r>
              <a:rPr lang="en-US" dirty="0" smtClean="0"/>
              <a:t> 7-100 </a:t>
            </a:r>
          </a:p>
          <a:p>
            <a:pPr algn="ctr"/>
            <a:r>
              <a:rPr lang="en-US" dirty="0" smtClean="0"/>
              <a:t>7-dof probe arm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11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API </a:t>
            </a:r>
            <a:r>
              <a:rPr lang="en-US" dirty="0" err="1" smtClean="0"/>
              <a:t>OmniTrack</a:t>
            </a:r>
            <a:r>
              <a:rPr lang="en-US" dirty="0" smtClean="0"/>
              <a:t> 2</a:t>
            </a:r>
          </a:p>
          <a:p>
            <a:pPr algn="ctr"/>
            <a:r>
              <a:rPr lang="en-US" dirty="0" smtClean="0"/>
              <a:t>Laser tracker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6019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Assembly Guidance </a:t>
            </a:r>
            <a:r>
              <a:rPr lang="en-US" dirty="0" err="1" smtClean="0"/>
              <a:t>LaserGuide</a:t>
            </a:r>
            <a:r>
              <a:rPr lang="en-US" dirty="0" smtClean="0"/>
              <a:t> Projector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2013.08.02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3810000"/>
            <a:ext cx="609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33 New MP Commands including: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Construct Surface from Point Groups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Make a Point Name Ref List – Wildcard Select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Make a Point Name – Ensure Unique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Make a Collection Object Name – Ensure Unique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Cloud Display Control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27717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1143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MP </a:t>
            </a:r>
            <a:r>
              <a:rPr lang="en-US" sz="2000" dirty="0"/>
              <a:t>L</a:t>
            </a:r>
            <a:r>
              <a:rPr lang="en-US" sz="2000" dirty="0" smtClean="0"/>
              <a:t>ine Indentation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590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Remove Simulation Delays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Speeds up 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2013.08.02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838200"/>
            <a:ext cx="6324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Reporting Improvements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ComboBox</a:t>
            </a:r>
            <a:r>
              <a:rPr lang="en-US" dirty="0" smtClean="0"/>
              <a:t> in reports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“Filename Short” tag eliminates full path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Borderless tables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Text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Font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Background color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Text color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Border color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Border thickness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Arrowhead ends (start, end, both)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Vector Group tolerance color box (TCB) toggle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Individual callout styling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Callout snapping (constrain leader to 45° increments)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3098"/>
            <a:ext cx="3581400" cy="205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2850" y="4895850"/>
            <a:ext cx="5391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3168" y="1371600"/>
            <a:ext cx="294743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4" grpId="1" uiExpand="1" build="allAtOnce"/>
      <p:bldP spid="4" grpId="2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2013.08.02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 CAD Access support added for: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ACIS v23 (.SAT, .SAB)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Autodesk Inventor 2014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CATIA V5-6R2013 (R23)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Adobe 3D PDF (.PRC)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Rhinoceros (.3DM)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Siemens NX 8.5</a:t>
            </a:r>
          </a:p>
          <a:p>
            <a:endParaRPr lang="en-US" sz="2400" dirty="0"/>
          </a:p>
          <a:p>
            <a:r>
              <a:rPr lang="en-US" sz="2400" dirty="0" smtClean="0"/>
              <a:t>File&gt;&gt;Export&gt;&gt;Other&gt;&gt;Surface Wireframe Curve Files (.</a:t>
            </a:r>
            <a:r>
              <a:rPr lang="en-US" sz="2400" dirty="0" err="1" smtClean="0"/>
              <a:t>crv</a:t>
            </a:r>
            <a:r>
              <a:rPr lang="en-US" sz="2400" dirty="0" smtClean="0"/>
              <a:t>) has been added</a:t>
            </a:r>
          </a:p>
          <a:p>
            <a:endParaRPr lang="en-US" sz="2400" dirty="0"/>
          </a:p>
          <a:p>
            <a:r>
              <a:rPr lang="en-US" sz="2400" dirty="0" smtClean="0"/>
              <a:t>File&gt;&gt;Import&gt;&gt;Custom Formats&gt;&gt;</a:t>
            </a:r>
            <a:r>
              <a:rPr lang="en-US" sz="2400" dirty="0" err="1" smtClean="0"/>
              <a:t>Leica</a:t>
            </a:r>
            <a:r>
              <a:rPr lang="en-US" sz="2400" dirty="0" smtClean="0"/>
              <a:t> ADF (.</a:t>
            </a:r>
            <a:r>
              <a:rPr lang="en-US" sz="2400" dirty="0" err="1" smtClean="0"/>
              <a:t>adf</a:t>
            </a:r>
            <a:r>
              <a:rPr lang="en-US" sz="2400" dirty="0" smtClean="0"/>
              <a:t>) has been added</a:t>
            </a:r>
          </a:p>
          <a:p>
            <a:endParaRPr lang="en-US" sz="2400" dirty="0"/>
          </a:p>
          <a:p>
            <a:r>
              <a:rPr lang="en-US" sz="2400" dirty="0" smtClean="0"/>
              <a:t>XML import and export format has been published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  <a:endParaRPr lang="en-US" sz="1800" dirty="0" smtClean="0">
              <a:solidFill>
                <a:srgbClr val="FFC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502" y="2967335"/>
            <a:ext cx="6993005" cy="1323439"/>
          </a:xfrm>
          <a:prstGeom prst="rect">
            <a:avLst/>
          </a:prstGeom>
          <a:gradFill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 2013.10.02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0"/>
            <a:ext cx="2895600" cy="685800"/>
          </a:xfrm>
          <a:noFill/>
        </p:spPr>
        <p:txBody>
          <a:bodyPr/>
          <a:lstStyle/>
          <a:p>
            <a:r>
              <a:rPr lang="en-US" sz="1800" dirty="0" smtClean="0">
                <a:solidFill>
                  <a:srgbClr val="FFC000"/>
                </a:solidFill>
              </a:rPr>
              <a:t>What's New in SA 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2013.10.02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603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066800"/>
            <a:ext cx="8458200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 smtClean="0">
                <a:solidFill>
                  <a:srgbClr val="000000"/>
                </a:solidFill>
              </a:rPr>
              <a:t>Instrument Toolbar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</a:rPr>
              <a:t>Laser tracker interface(s) simplified and conveniently located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</a:rPr>
              <a:t>4 common measurement modes and 4 more that are user-defined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5235" t="8470" r="35824" b="62667"/>
          <a:stretch>
            <a:fillRect/>
          </a:stretch>
        </p:blipFill>
        <p:spPr bwMode="auto">
          <a:xfrm>
            <a:off x="152400" y="3581400"/>
            <a:ext cx="8763000" cy="290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at's New Template">
  <a:themeElements>
    <a:clrScheme name="What's New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at's New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at's New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at's New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at's New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at's New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at's New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at's New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at's New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at's New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at's New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at's New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at's New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at's New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574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What's New Template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Steve.Seiler</cp:lastModifiedBy>
  <cp:revision>24</cp:revision>
  <dcterms:created xsi:type="dcterms:W3CDTF">2013-09-25T13:24:47Z</dcterms:created>
  <dcterms:modified xsi:type="dcterms:W3CDTF">2013-10-03T17:05:48Z</dcterms:modified>
</cp:coreProperties>
</file>