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4" r:id="rId3"/>
    <p:sldId id="307" r:id="rId4"/>
    <p:sldId id="339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4" r:id="rId13"/>
    <p:sldId id="355" r:id="rId14"/>
    <p:sldId id="359" r:id="rId15"/>
    <p:sldId id="356" r:id="rId16"/>
    <p:sldId id="357" r:id="rId17"/>
    <p:sldId id="360" r:id="rId18"/>
    <p:sldId id="361" r:id="rId19"/>
    <p:sldId id="362" r:id="rId20"/>
    <p:sldId id="358" r:id="rId21"/>
    <p:sldId id="341" r:id="rId22"/>
    <p:sldId id="363" r:id="rId23"/>
    <p:sldId id="364" r:id="rId24"/>
    <p:sldId id="365" r:id="rId25"/>
    <p:sldId id="367" r:id="rId26"/>
    <p:sldId id="366" r:id="rId27"/>
    <p:sldId id="378" r:id="rId28"/>
    <p:sldId id="368" r:id="rId29"/>
    <p:sldId id="369" r:id="rId30"/>
    <p:sldId id="372" r:id="rId31"/>
    <p:sldId id="370" r:id="rId32"/>
    <p:sldId id="371" r:id="rId33"/>
    <p:sldId id="342" r:id="rId34"/>
    <p:sldId id="373" r:id="rId35"/>
    <p:sldId id="374" r:id="rId36"/>
    <p:sldId id="376" r:id="rId37"/>
    <p:sldId id="375" r:id="rId38"/>
    <p:sldId id="343" r:id="rId39"/>
    <p:sldId id="377" r:id="rId40"/>
    <p:sldId id="379" r:id="rId41"/>
    <p:sldId id="338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9" autoAdjust="0"/>
    <p:restoredTop sz="94684" autoAdjust="0"/>
  </p:normalViewPr>
  <p:slideViewPr>
    <p:cSldViewPr>
      <p:cViewPr varScale="1">
        <p:scale>
          <a:sx n="68" d="100"/>
          <a:sy n="68" d="100"/>
        </p:scale>
        <p:origin x="-4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56DDAD-1B9B-4CF6-BA3F-9B8DDA4D782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00C04D-D96B-4C26-8983-569F286C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2B2C70-A395-4DA6-A6B0-1F0912BFB14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7E1081-F332-4F14-B61E-E977D8FF6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click &amp;</a:t>
            </a:r>
            <a:r>
              <a:rPr lang="en-US" baseline="0" dirty="0" smtClean="0"/>
              <a:t> right click highlighted region</a:t>
            </a:r>
            <a:r>
              <a:rPr lang="en-US" baseline="0" dirty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should probably mention that this is what you get when you choose "Auto-Correspond Measured Point to Closest Point" from previous slide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Bruce.  We should probably mention that these are what you get when you choose "Auto-Correspond with proximity trigger" from the menu.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Measure each point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only once…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See Bruce.  Which </a:t>
            </a:r>
            <a:r>
              <a:rPr lang="en-US" dirty="0" smtClean="0"/>
              <a:t>apply for point</a:t>
            </a:r>
            <a:r>
              <a:rPr lang="en-US" baseline="0" dirty="0" smtClean="0"/>
              <a:t> and vector goals?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Temporal scan acquisition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Iterate, Acquisition &amp; Operation generally, then Edge measurement profile specifically.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forget</a:t>
            </a:r>
            <a:r>
              <a:rPr lang="en-US" baseline="0" dirty="0" smtClean="0"/>
              <a:t> to make the frame 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B2B8-2766-425A-9DC2-B0CE4EF09F45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6CB-3FCB-4A73-B6D8-690766EF51C0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0171-8BA5-4AAF-8512-BB492746074B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4FF4-C39B-40DB-9225-223245838201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52CF-0EE5-47DF-BC47-4E1EAEEA5054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C544-EDFC-460C-BBC9-5564187F9DB4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3C6-68BA-4287-8C6F-80E94972C46A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F81D-9552-4EEB-B7AF-7C0E6E9ACFBE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416-63BA-43A3-8DD5-7BE055DBD42A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E675-50F3-4190-A254-3A76CB4FB672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A9DB-3724-45BA-A8CE-84F39FA27A98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E7AE-1B1E-46E3-8F32-1E7FA396C35B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7725-F774-492E-93C2-09B73170C28B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7400" y="5829300"/>
            <a:ext cx="5143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81400"/>
            <a:ext cx="7772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Advanced Measurement Modes</a:t>
            </a:r>
            <a:endParaRPr lang="en-US" sz="3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2578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Bruce Thomas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Gary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Garrison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Point Circle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Users\Gary\AppData\Local\Temp\SNAGHTML19f0a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143000"/>
            <a:ext cx="50165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3-Plane Points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Gary\AppData\Local\Temp\SNAGHTMLee6f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7212169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Hidden Point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143000"/>
            <a:ext cx="20525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Section/Geometry Trigger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Gary\AppData\Local\Temp\SNAGHTML1b2767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746169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Trigger,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C:\Users\Gary\AppData\Local\Temp\SNAGHTML23b1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636568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Trigger, cont’d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\\10.2.4.2\Byte Bucket\_Temp\Gary\UG 2013 Advanced Meas Breakout\Trackers\Section Cut and Geometry Trigger\6 -GeomTrigger Interpolate vs Closest 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52600"/>
            <a:ext cx="5476875" cy="34956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 Proximity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066800"/>
            <a:ext cx="648493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 Proximity, Auto-rename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143000"/>
            <a:ext cx="52481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 Proximity,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Users\Gary\AppData\Local\Temp\SNAGHTML128be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5988676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 Proximity,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C:\Users\Gary\AppData\Local\Temp\SNAGHTML12a67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143000"/>
            <a:ext cx="560438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Advanced Measurement Modes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990600"/>
            <a:ext cx="5257800" cy="4648200"/>
          </a:xfrm>
        </p:spPr>
        <p:txBody>
          <a:bodyPr>
            <a:normAutofit/>
          </a:bodyPr>
          <a:lstStyle/>
          <a:p>
            <a:pPr>
              <a:buSzPct val="80000"/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Trackers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Arms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Instrument Combinations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Importing Measurements</a:t>
            </a:r>
          </a:p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Externally Triggered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975" y="1257300"/>
            <a:ext cx="2686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Arm/PCMM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6096000" cy="38100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MP command strings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 Arm Pad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Edge-Line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Point Hole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Batch of Points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Section Cut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Trigger</a:t>
            </a: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MP command string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C:\Users\Gary\AppData\Local\Temp\SNAGHTML3bb7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066800"/>
            <a:ext cx="5968683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 Arm Pad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C:\Users\Gary\AppData\Local\Temp\SNAGHTML3d513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066800"/>
            <a:ext cx="484179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Edge-Line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Gary\AppData\Local\Temp\SNAGHTML67d3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7315200" cy="468717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Point Hole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Gary\AppData\Local\Temp\SNAGHTML7bac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143000"/>
            <a:ext cx="5430626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Batch of Points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0163" y="1138238"/>
            <a:ext cx="65420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Batch of Points,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 descr="C:\Users\Gary\AppData\Local\Temp\SNAGHTML306d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19200"/>
            <a:ext cx="6362700" cy="43719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Section Cut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Gary\AppData\Local\Temp\SNAGHTML1a44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066800"/>
            <a:ext cx="509304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Trigger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Gary\AppData\Local\Temp\SNAGHTML1cf3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90600"/>
            <a:ext cx="7315200" cy="47473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Trackers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6096000" cy="38100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MP command string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 Remote for Tracker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Edge measurement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Level 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 Point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Point Circle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3-Plane Points</a:t>
            </a: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Trigger,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586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Trigger,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C:\Users\Gary\AppData\Local\Temp\SNAGHTML23b1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636568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Trigger, cont’d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\\10.2.4.2\Byte Bucket\_Temp\Gary\UG 2013 Advanced Meas Breakout\Trackers\Section Cut and Geometry Trigger\6 -GeomTrigger Interpolate vs Closest 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52600"/>
            <a:ext cx="5476875" cy="34956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Combining Instruments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6096000" cy="38100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Master-Slave</a:t>
            </a:r>
          </a:p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TransTrack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6D instrument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Three or more Trackers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Tracker, Guide in 6D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Master-Slave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 descr="C:\Users\Gary\AppData\Local\Temp\SNAGHTML22f6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66407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Master-Slave,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44051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TransTrack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143000"/>
            <a:ext cx="45654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TransTrack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C:\Users\Gary\AppData\Local\Temp\SNAGHTML2824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00200"/>
            <a:ext cx="7315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Importing Measurements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6096000" cy="38100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Tracker interface</a:t>
            </a:r>
          </a:p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Theodolite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manager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Tracker Import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 descr="C:\Users\Gary\AppData\Local\Temp\SNAGHTML2a2d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583674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Trackers, cont’d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6096000" cy="38100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Hidden Point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Geometry Trigger</a:t>
            </a:r>
            <a:b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(supersedes Cross Section)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 Proximity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Auto-rename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Points vs. vectors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Proximity Trigger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Externally Triggered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Theodolite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Import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19200"/>
            <a:ext cx="7315200" cy="440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81400"/>
            <a:ext cx="7772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3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MP command string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Gary\AppData\Local\Temp\SNAGHTML18a631d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371600"/>
            <a:ext cx="5296857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 Remote for Tracker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24000"/>
            <a:ext cx="7315200" cy="35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Edge measurement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C:\Users\Gary\AppData\Local\Temp\SNAGHTML192b0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371600"/>
            <a:ext cx="4505030" cy="402336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Level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C:\Users\Gary\AppData\Local\Temp\SNAGHTML195e2a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618167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 Point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066800"/>
            <a:ext cx="20593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320</Words>
  <Application>Microsoft Office PowerPoint</Application>
  <PresentationFormat>On-screen Show (4:3)</PresentationFormat>
  <Paragraphs>129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Advanced Measurement Modes</vt:lpstr>
      <vt:lpstr>Advanced Measurement Modes </vt:lpstr>
      <vt:lpstr>Trackers </vt:lpstr>
      <vt:lpstr>Trackers, cont’d </vt:lpstr>
      <vt:lpstr>MP command string </vt:lpstr>
      <vt:lpstr>SA Remote for Tracker </vt:lpstr>
      <vt:lpstr>Edge measurement </vt:lpstr>
      <vt:lpstr>Level  </vt:lpstr>
      <vt:lpstr>High Point  </vt:lpstr>
      <vt:lpstr>Single Point Circle </vt:lpstr>
      <vt:lpstr>3-Plane Points </vt:lpstr>
      <vt:lpstr>Hidden Point </vt:lpstr>
      <vt:lpstr>Cross Section/Geometry Trigger </vt:lpstr>
      <vt:lpstr>Geometry Trigger, cont’d </vt:lpstr>
      <vt:lpstr>Geometry Trigger, cont’d  </vt:lpstr>
      <vt:lpstr>Auto Proximity </vt:lpstr>
      <vt:lpstr>Auto Proximity, Auto-rename </vt:lpstr>
      <vt:lpstr>Auto Proximity, cont’d </vt:lpstr>
      <vt:lpstr>Auto Proximity, cont’d </vt:lpstr>
      <vt:lpstr>Externally Triggered </vt:lpstr>
      <vt:lpstr>Arm/PCMM </vt:lpstr>
      <vt:lpstr>MP command string </vt:lpstr>
      <vt:lpstr>SA Arm Pad </vt:lpstr>
      <vt:lpstr>Edge-Line </vt:lpstr>
      <vt:lpstr>Single Point Hole </vt:lpstr>
      <vt:lpstr>Batch of Points </vt:lpstr>
      <vt:lpstr>Batch of Points, cont’d </vt:lpstr>
      <vt:lpstr>Section Cut </vt:lpstr>
      <vt:lpstr>Geometry Trigger </vt:lpstr>
      <vt:lpstr>Geometry Trigger, cont’d </vt:lpstr>
      <vt:lpstr>Geometry Trigger, cont’d </vt:lpstr>
      <vt:lpstr>Geometry Trigger, cont’d  </vt:lpstr>
      <vt:lpstr>Combining Instruments </vt:lpstr>
      <vt:lpstr>Master-Slave </vt:lpstr>
      <vt:lpstr>Master-Slave, cont’d </vt:lpstr>
      <vt:lpstr>TransTrack </vt:lpstr>
      <vt:lpstr>TransTrack, cont’d </vt:lpstr>
      <vt:lpstr>Importing Measurements </vt:lpstr>
      <vt:lpstr>Tracker Import </vt:lpstr>
      <vt:lpstr>Theodolite Import 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Gary</cp:lastModifiedBy>
  <cp:revision>304</cp:revision>
  <dcterms:created xsi:type="dcterms:W3CDTF">2012-04-19T18:01:28Z</dcterms:created>
  <dcterms:modified xsi:type="dcterms:W3CDTF">2013-04-04T18:06:03Z</dcterms:modified>
</cp:coreProperties>
</file>