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79" r:id="rId3"/>
    <p:sldId id="282" r:id="rId4"/>
    <p:sldId id="284" r:id="rId5"/>
    <p:sldId id="283" r:id="rId6"/>
    <p:sldId id="285" r:id="rId7"/>
    <p:sldId id="289" r:id="rId8"/>
    <p:sldId id="288" r:id="rId9"/>
    <p:sldId id="290" r:id="rId10"/>
    <p:sldId id="286" r:id="rId11"/>
    <p:sldId id="291" r:id="rId12"/>
    <p:sldId id="287" r:id="rId13"/>
    <p:sldId id="292" r:id="rId14"/>
    <p:sldId id="273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71"/>
    <a:srgbClr val="12265C"/>
    <a:srgbClr val="1B3A8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35" autoAdjust="0"/>
  </p:normalViewPr>
  <p:slideViewPr>
    <p:cSldViewPr>
      <p:cViewPr varScale="1">
        <p:scale>
          <a:sx n="135" d="100"/>
          <a:sy n="135" d="100"/>
        </p:scale>
        <p:origin x="-924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B4493-977B-42D0-BAC0-9EB3266ABF12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22449-C72A-4DEE-A547-08093F21A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>
            <a:normAutofit/>
          </a:bodyPr>
          <a:lstStyle>
            <a:lvl1pPr>
              <a:defRPr sz="3000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DA8-978C-4BDB-A0D1-34B7055ADBB5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15C-5621-47EF-A0C2-D275A68A1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DA8-978C-4BDB-A0D1-34B7055ADBB5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15C-5621-47EF-A0C2-D275A68A1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DA8-978C-4BDB-A0D1-34B7055ADBB5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15C-5621-47EF-A0C2-D275A68A1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DA8-978C-4BDB-A0D1-34B7055ADBB5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15C-5621-47EF-A0C2-D275A68A1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DA8-978C-4BDB-A0D1-34B7055ADBB5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15C-5621-47EF-A0C2-D275A68A1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DA8-978C-4BDB-A0D1-34B7055ADBB5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15C-5621-47EF-A0C2-D275A68A1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DA8-978C-4BDB-A0D1-34B7055ADBB5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15C-5621-47EF-A0C2-D275A68A1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71235"/>
          </a:xfrm>
        </p:spPr>
        <p:txBody>
          <a:bodyPr>
            <a:normAutofit/>
          </a:bodyPr>
          <a:lstStyle>
            <a:lvl1pPr>
              <a:defRPr sz="3600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DA8-978C-4BDB-A0D1-34B7055ADBB5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15C-5621-47EF-A0C2-D275A68A1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DA8-978C-4BDB-A0D1-34B7055ADBB5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15C-5621-47EF-A0C2-D275A68A1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DA8-978C-4BDB-A0D1-34B7055ADBB5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15C-5621-47EF-A0C2-D275A68A1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DA8-978C-4BDB-A0D1-34B7055ADBB5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4515C-5621-47EF-A0C2-D275A68A1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EDA8-978C-4BDB-A0D1-34B7055ADBB5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4515C-5621-47EF-A0C2-D275A68A1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VMT\Presentations\New%20Style%20Presentations\LIS%20Movie%201.wmv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rk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5379" y="266700"/>
            <a:ext cx="2380842" cy="1020361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2400" y="4191000"/>
            <a:ext cx="3124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jan Pro" pitchFamily="18" charset="0"/>
                <a:ea typeface="+mn-ea"/>
                <a:cs typeface="Browallia New" pitchFamily="34" charset="-34"/>
              </a:rPr>
              <a:t>Scott Sandwith</a:t>
            </a:r>
          </a:p>
          <a:p>
            <a:pPr marL="342900" indent="-342900"/>
            <a:r>
              <a:rPr lang="es-US" sz="1400" dirty="0" err="1" smtClean="0">
                <a:latin typeface="Trajan Pro" pitchFamily="18" charset="0"/>
                <a:cs typeface="Browallia New" pitchFamily="34" charset="-34"/>
              </a:rPr>
              <a:t>Applications</a:t>
            </a:r>
            <a:r>
              <a:rPr lang="es-US" sz="1400" dirty="0" smtClean="0">
                <a:latin typeface="Trajan Pro" pitchFamily="18" charset="0"/>
                <a:cs typeface="Browallia New" pitchFamily="34" charset="-34"/>
              </a:rPr>
              <a:t> </a:t>
            </a:r>
            <a:r>
              <a:rPr lang="es-US" sz="1400" dirty="0" err="1" smtClean="0">
                <a:latin typeface="Trajan Pro" pitchFamily="18" charset="0"/>
                <a:cs typeface="Browallia New" pitchFamily="34" charset="-34"/>
              </a:rPr>
              <a:t>Engineer</a:t>
            </a:r>
            <a:endParaRPr lang="es-US" sz="1400" dirty="0" smtClean="0">
              <a:latin typeface="Trajan Pro" pitchFamily="18" charset="0"/>
              <a:cs typeface="Browallia New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jan Pro" pitchFamily="18" charset="0"/>
                <a:ea typeface="+mn-ea"/>
                <a:cs typeface="Browallia New" pitchFamily="34" charset="-34"/>
              </a:rPr>
              <a:t>New </a:t>
            </a:r>
            <a:r>
              <a:rPr kumimoji="0" lang="es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jan Pro" pitchFamily="18" charset="0"/>
                <a:ea typeface="+mn-ea"/>
                <a:cs typeface="Browallia New" pitchFamily="34" charset="-34"/>
              </a:rPr>
              <a:t>River</a:t>
            </a:r>
            <a:r>
              <a:rPr kumimoji="0" lang="es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jan Pro" pitchFamily="18" charset="0"/>
                <a:ea typeface="+mn-ea"/>
                <a:cs typeface="Browallia New" pitchFamily="34" charset="-34"/>
              </a:rPr>
              <a:t> </a:t>
            </a:r>
            <a:r>
              <a:rPr kumimoji="0" lang="es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jan Pro" pitchFamily="18" charset="0"/>
                <a:ea typeface="+mn-ea"/>
                <a:cs typeface="Browallia New" pitchFamily="34" charset="-34"/>
              </a:rPr>
              <a:t>Kinematics</a:t>
            </a:r>
            <a:endParaRPr kumimoji="0" lang="es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jan Pro" pitchFamily="18" charset="0"/>
              <a:ea typeface="+mn-ea"/>
              <a:cs typeface="Browallia New" pitchFamily="34" charset="-34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553200" y="4191000"/>
            <a:ext cx="2438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jan Pro" pitchFamily="18" charset="0"/>
                <a:ea typeface="+mn-ea"/>
                <a:cs typeface="Browallia New" pitchFamily="34" charset="-34"/>
              </a:rPr>
              <a:t>Art Poley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ajan Pro" pitchFamily="18" charset="0"/>
                <a:ea typeface="+mn-ea"/>
                <a:cs typeface="Browallia New" pitchFamily="34" charset="-34"/>
              </a:rPr>
              <a:t>Developer</a:t>
            </a:r>
            <a:endParaRPr kumimoji="0" lang="es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ajan Pro" pitchFamily="18" charset="0"/>
              <a:ea typeface="+mn-ea"/>
              <a:cs typeface="Browallia New" pitchFamily="34" charset="-3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ajan Pro" pitchFamily="18" charset="0"/>
                <a:ea typeface="+mn-ea"/>
                <a:cs typeface="Browallia New" pitchFamily="34" charset="-34"/>
              </a:rPr>
              <a:t>New </a:t>
            </a:r>
            <a:r>
              <a:rPr kumimoji="0" lang="es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ajan Pro" pitchFamily="18" charset="0"/>
                <a:ea typeface="+mn-ea"/>
                <a:cs typeface="Browallia New" pitchFamily="34" charset="-34"/>
              </a:rPr>
              <a:t>River</a:t>
            </a:r>
            <a:r>
              <a:rPr kumimoji="0" lang="es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ajan Pro" pitchFamily="18" charset="0"/>
                <a:ea typeface="+mn-ea"/>
                <a:cs typeface="Browallia New" pitchFamily="34" charset="-34"/>
              </a:rPr>
              <a:t> Kinematics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1150" y="2395835"/>
            <a:ext cx="6461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FF7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Automation Solutions</a:t>
            </a:r>
            <a:endParaRPr lang="en-US" sz="5400" b="1" cap="none" spc="0" dirty="0">
              <a:ln w="1905"/>
              <a:solidFill>
                <a:srgbClr val="FFFF7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embedded integration SA functionality</a:t>
            </a:r>
          </a:p>
          <a:p>
            <a:r>
              <a:rPr lang="en-US" dirty="0" smtClean="0"/>
              <a:t>Connect to SA via MP interface</a:t>
            </a:r>
          </a:p>
          <a:p>
            <a:r>
              <a:rPr lang="en-US" dirty="0" smtClean="0"/>
              <a:t>MP provides stub code in C++ and VB</a:t>
            </a:r>
          </a:p>
          <a:p>
            <a:r>
              <a:rPr lang="en-US" dirty="0" smtClean="0"/>
              <a:t>Direct data exchange between SA and Integration App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Automation: SDK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737 Fuselage Join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 b="7317"/>
          <a:stretch>
            <a:fillRect/>
          </a:stretch>
        </p:blipFill>
        <p:spPr bwMode="auto">
          <a:xfrm>
            <a:off x="381000" y="1943100"/>
            <a:ext cx="4953000" cy="334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47900"/>
            <a:ext cx="47130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686800" cy="57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SDK Application: 737 Fuselage Join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70000"/>
            <a:ext cx="8686800" cy="312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Automation: Mold and Segment Inspection  </a:t>
            </a:r>
            <a:endParaRPr lang="en-US" dirty="0"/>
          </a:p>
        </p:txBody>
      </p:sp>
      <p:pic>
        <p:nvPicPr>
          <p:cNvPr id="4" name="Picture 8" descr="2003_0403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409700"/>
            <a:ext cx="4618037" cy="3463822"/>
          </a:xfrm>
          <a:prstGeom prst="rect">
            <a:avLst/>
          </a:prstGeom>
          <a:noFill/>
          <a:ln/>
        </p:spPr>
      </p:pic>
      <p:pic>
        <p:nvPicPr>
          <p:cNvPr id="5" name="LIS Movie 1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86400" y="1257300"/>
            <a:ext cx="3048000" cy="2286000"/>
          </a:xfrm>
        </p:spPr>
      </p:pic>
      <p:pic>
        <p:nvPicPr>
          <p:cNvPr id="6" name="Picture 15" descr="toleranc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0" y="3238500"/>
            <a:ext cx="2667000" cy="2202033"/>
          </a:xfrm>
          <a:prstGeom prst="rect">
            <a:avLst/>
          </a:prstGeom>
          <a:noFill/>
          <a:ln/>
        </p:spPr>
      </p:pic>
      <p:pic>
        <p:nvPicPr>
          <p:cNvPr id="7" name="Picture 3515" descr="record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267200" y="2857500"/>
            <a:ext cx="1766887" cy="267000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571500"/>
            <a:ext cx="6913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FF7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st="60007" dir="5400000" sy="-100000" algn="bl" rotWithShape="0"/>
                </a:effectLst>
              </a:rPr>
              <a:t>Questions and Answers</a:t>
            </a:r>
            <a:endParaRPr lang="en-US" sz="5400" b="1" cap="none" spc="0" dirty="0">
              <a:ln w="1905"/>
              <a:solidFill>
                <a:srgbClr val="FFFF7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53" t="1517" r="1306" b="1517"/>
          <a:stretch>
            <a:fillRect/>
          </a:stretch>
        </p:blipFill>
        <p:spPr bwMode="auto">
          <a:xfrm>
            <a:off x="0" y="764368"/>
            <a:ext cx="9144000" cy="3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Automation: Introduction </a:t>
            </a:r>
            <a:r>
              <a:rPr lang="en-US" sz="1100" dirty="0" smtClean="0">
                <a:solidFill>
                  <a:srgbClr val="FFFF00"/>
                </a:solidFill>
              </a:rPr>
              <a:t>(brief, so we can get into examples)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3771636"/>
          </a:xfrm>
        </p:spPr>
        <p:txBody>
          <a:bodyPr>
            <a:noAutofit/>
          </a:bodyPr>
          <a:lstStyle/>
          <a:p>
            <a:r>
              <a:rPr lang="en-US" sz="1600" dirty="0" smtClean="0"/>
              <a:t>Automation Solutions</a:t>
            </a:r>
          </a:p>
          <a:p>
            <a:pPr lvl="1"/>
            <a:r>
              <a:rPr lang="en-US" sz="1400" dirty="0" smtClean="0"/>
              <a:t>Template Files</a:t>
            </a:r>
          </a:p>
          <a:p>
            <a:pPr lvl="1"/>
            <a:r>
              <a:rPr lang="en-US" sz="1400" dirty="0" smtClean="0"/>
              <a:t>Toolkit (GD&amp;T, Relationships, Inspect, Analysis, Report)</a:t>
            </a:r>
          </a:p>
          <a:p>
            <a:pPr lvl="1"/>
            <a:r>
              <a:rPr lang="en-US" sz="1400" dirty="0" smtClean="0"/>
              <a:t>MPs (Setup, Acquisition, Analysis, Reporting, Archive)</a:t>
            </a:r>
          </a:p>
          <a:p>
            <a:pPr lvl="1"/>
            <a:r>
              <a:rPr lang="en-US" sz="1400" dirty="0" smtClean="0"/>
              <a:t>SDK (C++, VB, Other Languages)</a:t>
            </a:r>
          </a:p>
          <a:p>
            <a:r>
              <a:rPr lang="en-US" sz="1600" dirty="0" smtClean="0"/>
              <a:t>Interfaces</a:t>
            </a:r>
          </a:p>
          <a:p>
            <a:pPr lvl="1"/>
            <a:r>
              <a:rPr lang="en-US" sz="1400" dirty="0" smtClean="0"/>
              <a:t>Simple MP</a:t>
            </a:r>
          </a:p>
          <a:p>
            <a:pPr lvl="1"/>
            <a:r>
              <a:rPr lang="en-US" sz="1400" dirty="0" smtClean="0"/>
              <a:t>Task Overview</a:t>
            </a:r>
          </a:p>
          <a:p>
            <a:pPr lvl="1"/>
            <a:r>
              <a:rPr lang="en-US" sz="1400" dirty="0" smtClean="0"/>
              <a:t>SA Button Control</a:t>
            </a:r>
          </a:p>
          <a:p>
            <a:pPr lvl="1"/>
            <a:r>
              <a:rPr lang="en-US" sz="1400" dirty="0" smtClean="0"/>
              <a:t>HTML</a:t>
            </a:r>
          </a:p>
          <a:p>
            <a:pPr lvl="1"/>
            <a:r>
              <a:rPr lang="en-US" sz="1400" dirty="0" smtClean="0"/>
              <a:t>Open Instrument</a:t>
            </a:r>
          </a:p>
          <a:p>
            <a:r>
              <a:rPr lang="en-US" sz="1600" dirty="0" smtClean="0"/>
              <a:t>Examples</a:t>
            </a:r>
          </a:p>
          <a:p>
            <a:pPr lvl="1"/>
            <a:r>
              <a:rPr lang="en-US" sz="1400" dirty="0" smtClean="0"/>
              <a:t>MP</a:t>
            </a:r>
          </a:p>
          <a:p>
            <a:pPr lvl="1"/>
            <a:r>
              <a:rPr lang="en-US" sz="1400" dirty="0" smtClean="0"/>
              <a:t>SDK</a:t>
            </a:r>
          </a:p>
          <a:p>
            <a:r>
              <a:rPr lang="en-US" sz="1600" dirty="0" smtClean="0"/>
              <a:t>Questions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Automation: SA Template Files </a:t>
            </a:r>
            <a:r>
              <a:rPr lang="en-US" sz="1100" dirty="0" smtClean="0">
                <a:solidFill>
                  <a:srgbClr val="FFFF00"/>
                </a:solidFill>
              </a:rPr>
              <a:t>(Key for Automation)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User Options (Vector Group Settings, Screen, Backups etc.)</a:t>
            </a:r>
          </a:p>
          <a:p>
            <a:r>
              <a:rPr lang="en-US" dirty="0" smtClean="0"/>
              <a:t>Customize SA Menus and Toolbars</a:t>
            </a:r>
          </a:p>
          <a:p>
            <a:r>
              <a:rPr lang="en-US" dirty="0" smtClean="0"/>
              <a:t>Imported </a:t>
            </a:r>
            <a:r>
              <a:rPr lang="en-US" dirty="0" err="1" smtClean="0"/>
              <a:t>Nominals</a:t>
            </a:r>
            <a:endParaRPr lang="en-US" dirty="0" smtClean="0"/>
          </a:p>
          <a:p>
            <a:pPr lvl="1"/>
            <a:r>
              <a:rPr lang="en-US" dirty="0" smtClean="0"/>
              <a:t>Points, CAD, Frames etc.</a:t>
            </a:r>
          </a:p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NAMING CONVENTION</a:t>
            </a:r>
          </a:p>
          <a:p>
            <a:pPr lvl="1"/>
            <a:r>
              <a:rPr lang="en-US" dirty="0" smtClean="0"/>
              <a:t>Relationships</a:t>
            </a:r>
          </a:p>
          <a:p>
            <a:pPr lvl="1"/>
            <a:r>
              <a:rPr lang="en-US" dirty="0" smtClean="0"/>
              <a:t>Feature Checks and </a:t>
            </a:r>
            <a:r>
              <a:rPr lang="en-US" dirty="0" err="1" smtClean="0"/>
              <a:t>Datums</a:t>
            </a:r>
            <a:endParaRPr lang="en-US" dirty="0" smtClean="0"/>
          </a:p>
          <a:p>
            <a:pPr lvl="1"/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Report Templates</a:t>
            </a:r>
          </a:p>
          <a:p>
            <a:r>
              <a:rPr lang="en-US" dirty="0" smtClean="0"/>
              <a:t>Embed MP’s</a:t>
            </a:r>
          </a:p>
          <a:p>
            <a:r>
              <a:rPr lang="en-US" dirty="0" smtClean="0"/>
              <a:t>Instrument Stations</a:t>
            </a:r>
          </a:p>
          <a:p>
            <a:pPr lvl="1"/>
            <a:r>
              <a:rPr lang="en-US" dirty="0" smtClean="0"/>
              <a:t>Positions</a:t>
            </a:r>
          </a:p>
          <a:p>
            <a:pPr lvl="1"/>
            <a:r>
              <a:rPr lang="en-US" dirty="0" smtClean="0"/>
              <a:t>Measurement Profiles</a:t>
            </a:r>
          </a:p>
          <a:p>
            <a:pPr lvl="1"/>
            <a:r>
              <a:rPr lang="en-US" dirty="0" smtClean="0"/>
              <a:t>Targeting Offset</a:t>
            </a:r>
          </a:p>
        </p:txBody>
      </p:sp>
      <p:sp>
        <p:nvSpPr>
          <p:cNvPr id="4" name="Flowchart: Multidocument 3"/>
          <p:cNvSpPr/>
          <p:nvPr/>
        </p:nvSpPr>
        <p:spPr>
          <a:xfrm>
            <a:off x="6858000" y="1485900"/>
            <a:ext cx="1752600" cy="17526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 SA Template Files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7010400" y="3467100"/>
            <a:ext cx="12954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 MPs</a:t>
            </a:r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7048500" y="4533900"/>
            <a:ext cx="1219200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Solution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7612429" y="3172128"/>
            <a:ext cx="45671" cy="294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58100" y="42291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05400" y="3695700"/>
            <a:ext cx="180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Process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24400" y="2247900"/>
            <a:ext cx="215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Input: Different Parts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43400" y="4686300"/>
            <a:ext cx="267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Output: Consistent Results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Toolkit  Automation </a:t>
            </a:r>
            <a:r>
              <a:rPr lang="en-US" sz="1200" dirty="0" smtClean="0">
                <a:solidFill>
                  <a:srgbClr val="FFFF00"/>
                </a:solidFill>
              </a:rPr>
              <a:t>(covered in other sessions)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GD&amp;T (Imported with CAD – Constructed)</a:t>
            </a:r>
          </a:p>
          <a:p>
            <a:r>
              <a:rPr lang="en-US" dirty="0" smtClean="0"/>
              <a:t>Relationships</a:t>
            </a:r>
          </a:p>
          <a:p>
            <a:r>
              <a:rPr lang="en-US" dirty="0" smtClean="0"/>
              <a:t>Inspection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Reporting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628900"/>
            <a:ext cx="4831258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66900"/>
            <a:ext cx="3962400" cy="21194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2971800" cy="37716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MP = Scripts of functions</a:t>
            </a:r>
          </a:p>
          <a:p>
            <a:pPr lvl="1"/>
            <a:r>
              <a:rPr lang="en-US" dirty="0" smtClean="0"/>
              <a:t>Yikes, there are a lot of functions.  Which is nice.</a:t>
            </a:r>
          </a:p>
          <a:p>
            <a:r>
              <a:rPr lang="en-US" dirty="0" smtClean="0"/>
              <a:t>MP functions</a:t>
            </a:r>
          </a:p>
          <a:p>
            <a:pPr lvl="1"/>
            <a:r>
              <a:rPr lang="en-US" dirty="0" smtClean="0"/>
              <a:t>Arguments (Input and Output)</a:t>
            </a:r>
          </a:p>
          <a:p>
            <a:pPr lvl="1"/>
            <a:r>
              <a:rPr lang="en-US" dirty="0" smtClean="0"/>
              <a:t>Return Status</a:t>
            </a:r>
          </a:p>
          <a:p>
            <a:r>
              <a:rPr lang="en-US" dirty="0" smtClean="0"/>
              <a:t>SA Data Types (make things easier)</a:t>
            </a:r>
          </a:p>
          <a:p>
            <a:r>
              <a:rPr lang="en-US" dirty="0" smtClean="0"/>
              <a:t>Looping, Conditional Tests, Runtime Input and Feedback</a:t>
            </a:r>
          </a:p>
          <a:p>
            <a:r>
              <a:rPr lang="en-US" dirty="0" smtClean="0"/>
              <a:t>Subroutines, Variables, </a:t>
            </a:r>
          </a:p>
          <a:p>
            <a:r>
              <a:rPr lang="en-US" dirty="0" smtClean="0"/>
              <a:t>Data Exchange via ASCII, Excel, ODBC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790700"/>
            <a:ext cx="5374756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MP: Relationship Fit and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Shade</a:t>
            </a:r>
          </a:p>
          <a:p>
            <a:r>
              <a:rPr lang="en-US" dirty="0" smtClean="0"/>
              <a:t>Make Relationship</a:t>
            </a:r>
          </a:p>
          <a:p>
            <a:r>
              <a:rPr lang="en-US" dirty="0" smtClean="0"/>
              <a:t>Optimize</a:t>
            </a:r>
          </a:p>
          <a:p>
            <a:r>
              <a:rPr lang="en-US" dirty="0" smtClean="0"/>
              <a:t>Set POV</a:t>
            </a:r>
          </a:p>
          <a:p>
            <a:r>
              <a:rPr lang="en-US" dirty="0" smtClean="0"/>
              <a:t>Set Analysis Options</a:t>
            </a:r>
          </a:p>
          <a:p>
            <a:r>
              <a:rPr lang="en-US" dirty="0" smtClean="0"/>
              <a:t>Create VG</a:t>
            </a:r>
          </a:p>
          <a:p>
            <a:r>
              <a:rPr lang="en-US" dirty="0" smtClean="0"/>
              <a:t>Report</a:t>
            </a:r>
          </a:p>
          <a:p>
            <a:endParaRPr lang="en-US" dirty="0" smtClean="0"/>
          </a:p>
          <a:p>
            <a:r>
              <a:rPr lang="en-US" dirty="0" smtClean="0"/>
              <a:t>MPs Auto Upgrade</a:t>
            </a:r>
            <a:endParaRPr lang="en-US" dirty="0"/>
          </a:p>
        </p:txBody>
      </p:sp>
      <p:pic>
        <p:nvPicPr>
          <p:cNvPr id="2050" name="Picture 2" descr="C:\Users\scott\AppData\Local\Temp\SNAGHTML1a014d1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181100"/>
            <a:ext cx="5181600" cy="42455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cott\AppData\Local\Temp\SNAGHTML1a04a8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086101"/>
            <a:ext cx="6016751" cy="20796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MP from scratch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 circles on a series of points</a:t>
            </a:r>
          </a:p>
          <a:p>
            <a:pPr lvl="1"/>
            <a:r>
              <a:rPr lang="en-US" dirty="0" smtClean="0"/>
              <a:t>Ask User to ‘Select Circle to Duplicate’</a:t>
            </a:r>
          </a:p>
          <a:p>
            <a:pPr lvl="1"/>
            <a:r>
              <a:rPr lang="en-US" dirty="0" smtClean="0"/>
              <a:t>Ask User to ‘Select Points’</a:t>
            </a:r>
          </a:p>
          <a:p>
            <a:r>
              <a:rPr lang="en-US" dirty="0" smtClean="0"/>
              <a:t>Get number of points</a:t>
            </a:r>
          </a:p>
          <a:p>
            <a:r>
              <a:rPr lang="en-US" dirty="0" smtClean="0"/>
              <a:t>Loop</a:t>
            </a:r>
          </a:p>
          <a:p>
            <a:pPr lvl="1"/>
            <a:r>
              <a:rPr lang="en-US" dirty="0" smtClean="0"/>
              <a:t>Copy Circle</a:t>
            </a:r>
          </a:p>
          <a:p>
            <a:r>
              <a:rPr lang="en-US" dirty="0" smtClean="0"/>
              <a:t>End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Automation: SA Button with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scott\AppData\Local\Temp\SNAGHTML1a0b44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04900"/>
            <a:ext cx="5387678" cy="43656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A -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 - Presentation</Template>
  <TotalTime>3127</TotalTime>
  <Words>347</Words>
  <Application>Microsoft Office PowerPoint</Application>
  <PresentationFormat>On-screen Show (16:10)</PresentationFormat>
  <Paragraphs>90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SA - Presentation</vt:lpstr>
      <vt:lpstr>Slide 1</vt:lpstr>
      <vt:lpstr>Slide 2</vt:lpstr>
      <vt:lpstr>Automation: Introduction (brief, so we can get into examples)</vt:lpstr>
      <vt:lpstr>Automation: SA Template Files (Key for Automation)</vt:lpstr>
      <vt:lpstr>Toolkit  Automation (covered in other sessions)</vt:lpstr>
      <vt:lpstr>Measurement Plans</vt:lpstr>
      <vt:lpstr>Simple MP: Relationship Fit and Report</vt:lpstr>
      <vt:lpstr>Create an MP from scratch</vt:lpstr>
      <vt:lpstr>Automation: SA Button with HTML</vt:lpstr>
      <vt:lpstr>SDK</vt:lpstr>
      <vt:lpstr>Automation: SDK Application</vt:lpstr>
      <vt:lpstr>SDK Application: 737 Fuselage Join</vt:lpstr>
      <vt:lpstr>Automation: Mold and Segment Inspection  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Jessica</cp:lastModifiedBy>
  <cp:revision>42</cp:revision>
  <dcterms:created xsi:type="dcterms:W3CDTF">2011-07-19T17:20:20Z</dcterms:created>
  <dcterms:modified xsi:type="dcterms:W3CDTF">2013-04-15T12:44:10Z</dcterms:modified>
</cp:coreProperties>
</file>