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60" r:id="rId6"/>
    <p:sldId id="258" r:id="rId7"/>
    <p:sldId id="259" r:id="rId8"/>
    <p:sldId id="265" r:id="rId9"/>
    <p:sldId id="266" r:id="rId10"/>
    <p:sldId id="261" r:id="rId11"/>
    <p:sldId id="262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B2"/>
    <a:srgbClr val="0086FB"/>
    <a:srgbClr val="063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050D9-0B00-426A-88DB-D89D0DDDF553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50627-4523-452D-92F1-AA970B312F9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9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 sectio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800600"/>
            <a:ext cx="7543800" cy="860425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defRPr sz="3200">
                <a:solidFill>
                  <a:schemeClr val="bg1"/>
                </a:solidFill>
                <a:latin typeface="Open Sans bold" pitchFamily="34" charset="0"/>
                <a:ea typeface="Open Sans bold" pitchFamily="34" charset="0"/>
                <a:cs typeface="Open Sans bold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90600" y="6096000"/>
            <a:ext cx="6212541" cy="38100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By: Name </a:t>
            </a:r>
            <a:r>
              <a:rPr lang="en-US" dirty="0" err="1"/>
              <a:t>Lastname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5715000"/>
            <a:ext cx="18288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fld id="{D71AB106-F467-4650-859F-31DFDC458DD8}" type="datetime4">
              <a:rPr lang="en-US" smtClean="0"/>
              <a:pPr/>
              <a:t>June 6, 2018</a:t>
            </a:fld>
            <a:endParaRPr lang="en-US" dirty="0"/>
          </a:p>
        </p:txBody>
      </p:sp>
    </p:spTree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 sectio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276600"/>
            <a:ext cx="7543800" cy="1470025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defRPr sz="3200">
                <a:solidFill>
                  <a:schemeClr val="bg1"/>
                </a:solidFill>
                <a:latin typeface="Open Sans bold" pitchFamily="34" charset="0"/>
                <a:ea typeface="Open Sans bold" pitchFamily="34" charset="0"/>
                <a:cs typeface="Open Sans bold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724400"/>
            <a:ext cx="6212541" cy="1752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066800" y="4572000"/>
            <a:ext cx="762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t section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7472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04800"/>
            <a:ext cx="2743199" cy="838200"/>
          </a:xfrm>
        </p:spPr>
        <p:txBody>
          <a:bodyPr anchor="b"/>
          <a:lstStyle>
            <a:lvl1pPr algn="l">
              <a:lnSpc>
                <a:spcPts val="28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533400"/>
            <a:ext cx="4953000" cy="5592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2743199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758D-6D73-4B2A-98A1-4D4C436F0565}" type="datetime1">
              <a:rPr lang="en-US" smtClean="0"/>
              <a:t>6/6/2018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1295400"/>
            <a:ext cx="2743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68653-CFA4-4932-AEC3-3DE3699ED458}" type="datetime1">
              <a:rPr lang="en-US" smtClean="0"/>
              <a:t>6/6/2018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1600200"/>
            <a:ext cx="7543800" cy="0"/>
          </a:xfrm>
          <a:prstGeom prst="line">
            <a:avLst/>
          </a:prstGeom>
          <a:ln w="19050">
            <a:solidFill>
              <a:srgbClr val="0086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6/6/2018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1600200"/>
            <a:ext cx="7543800" cy="0"/>
          </a:xfrm>
          <a:prstGeom prst="line">
            <a:avLst/>
          </a:prstGeom>
          <a:ln w="19050">
            <a:solidFill>
              <a:srgbClr val="0086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1828800"/>
            <a:ext cx="2971800" cy="4297363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6/6/2018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1600200"/>
            <a:ext cx="7543800" cy="0"/>
          </a:xfrm>
          <a:prstGeom prst="line">
            <a:avLst/>
          </a:prstGeom>
          <a:ln w="19050">
            <a:solidFill>
              <a:srgbClr val="0086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143000" y="1828800"/>
            <a:ext cx="4495800" cy="426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828800"/>
            <a:ext cx="2895600" cy="4297363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6/6/2018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1600200"/>
            <a:ext cx="7543800" cy="0"/>
          </a:xfrm>
          <a:prstGeom prst="line">
            <a:avLst/>
          </a:prstGeom>
          <a:ln w="19050">
            <a:solidFill>
              <a:srgbClr val="0086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191000" y="1828800"/>
            <a:ext cx="4495800" cy="426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1600200"/>
            <a:ext cx="7543800" cy="0"/>
          </a:xfrm>
          <a:prstGeom prst="line">
            <a:avLst/>
          </a:prstGeom>
          <a:ln w="19050">
            <a:solidFill>
              <a:srgbClr val="0086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5105400" y="4267201"/>
            <a:ext cx="3581400" cy="1964055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5105400" y="1752600"/>
            <a:ext cx="3581400" cy="234042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6"/>
          </p:nvPr>
        </p:nvSpPr>
        <p:spPr>
          <a:xfrm>
            <a:off x="1143000" y="4267201"/>
            <a:ext cx="3581400" cy="1964055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143000" y="1752600"/>
            <a:ext cx="3581400" cy="234042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828800"/>
            <a:ext cx="75438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81800" y="617220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fld id="{EF8A9641-806F-4D52-BAE9-E05263DCA7D1}" type="datetime1">
              <a:rPr lang="en-US" smtClean="0"/>
              <a:pPr/>
              <a:t>6/6/2018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6" r:id="rId3"/>
    <p:sldLayoutId id="2147483650" r:id="rId4"/>
    <p:sldLayoutId id="2147483658" r:id="rId5"/>
    <p:sldLayoutId id="2147483661" r:id="rId6"/>
    <p:sldLayoutId id="2147483663" r:id="rId7"/>
    <p:sldLayoutId id="2147483660" r:id="rId8"/>
  </p:sldLayoutIdLst>
  <p:hf sldNum="0" hdr="0" ftr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kern="1200">
          <a:solidFill>
            <a:srgbClr val="063247"/>
          </a:solidFill>
          <a:latin typeface="Open Sans Semibold" pitchFamily="34" charset="0"/>
          <a:ea typeface="Open Sans Semibold" pitchFamily="34" charset="0"/>
          <a:cs typeface="Open Sans Semibold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Open Sans Light" pitchFamily="34" charset="0"/>
          <a:ea typeface="Open Sans Light" pitchFamily="34" charset="0"/>
          <a:cs typeface="Open Sans Ligh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Open Sans Light" pitchFamily="34" charset="0"/>
          <a:ea typeface="Open Sans Light" pitchFamily="34" charset="0"/>
          <a:cs typeface="Open Sans Ligh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Open Sans Light" pitchFamily="34" charset="0"/>
          <a:ea typeface="Open Sans Light" pitchFamily="34" charset="0"/>
          <a:cs typeface="Open Sans Light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Open Sans Light" pitchFamily="34" charset="0"/>
          <a:ea typeface="Open Sans Light" pitchFamily="34" charset="0"/>
          <a:cs typeface="Open Sans Light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Open Sans Light" pitchFamily="34" charset="0"/>
          <a:ea typeface="Open Sans Light" pitchFamily="34" charset="0"/>
          <a:cs typeface="Open Sans Light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SPC : Statistics Process Control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Didier SERVEILLE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B106-F467-4650-859F-31DFDC458DD8}" type="datetime4">
              <a:rPr lang="en-US" smtClean="0"/>
              <a:pPr/>
              <a:t>June 6, 2018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/>
              <a:t>SPC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2895599" cy="469106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Multipart Inspection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Use MP – SPC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How it’s works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68653-CFA4-4932-AEC3-3DE3699ED458}" type="datetime1">
              <a:rPr lang="en-US" smtClean="0"/>
              <a:t>6/6/2018</a:t>
            </a:fld>
            <a:endParaRPr lang="en-US"/>
          </a:p>
        </p:txBody>
      </p:sp>
      <p:pic>
        <p:nvPicPr>
          <p:cNvPr id="1026" name="Picture 2" descr="C:\Users\SERVEI~1\AppData\Local\Temp\SNAGHTML24105934.PNG">
            <a:extLst>
              <a:ext uri="{FF2B5EF4-FFF2-40B4-BE49-F238E27FC236}">
                <a16:creationId xmlns:a16="http://schemas.microsoft.com/office/drawing/2014/main" id="{19B3D9C8-5FB3-4D11-92FE-E8B961B061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03239"/>
            <a:ext cx="4953000" cy="445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Multi-Part Inspection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SzPct val="100000"/>
            </a:pPr>
            <a:r>
              <a:rPr lang="en-US" sz="1600" dirty="0"/>
              <a:t>Do inspection on one part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Create part report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Save file as ‘part 01’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Clear measurement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0" indent="0">
              <a:buSzPct val="100000"/>
            </a:pPr>
            <a:r>
              <a:rPr lang="en-US" sz="1600" dirty="0"/>
              <a:t>Save as Inspection template.</a:t>
            </a:r>
          </a:p>
          <a:p>
            <a:pPr marL="0" indent="0">
              <a:buSzPct val="100000"/>
            </a:pPr>
            <a:endParaRPr lang="en-US" sz="1600" dirty="0"/>
          </a:p>
          <a:p>
            <a:pPr marL="0" indent="0">
              <a:buSzPct val="100000"/>
            </a:pPr>
            <a:r>
              <a:rPr lang="en-US" sz="1600" dirty="0"/>
              <a:t>For each new part :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Open template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Measure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Print part report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Save file as ‘part XX’ in the same folder than ‘part 01’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22A3615-B19C-449F-828F-AB946CA93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828800"/>
            <a:ext cx="5105400" cy="27601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 – SPC – Import Files</a:t>
            </a:r>
          </a:p>
        </p:txBody>
      </p:sp>
      <p:pic>
        <p:nvPicPr>
          <p:cNvPr id="2" name="Espace réservé du contenu 1">
            <a:extLst>
              <a:ext uri="{FF2B5EF4-FFF2-40B4-BE49-F238E27FC236}">
                <a16:creationId xmlns:a16="http://schemas.microsoft.com/office/drawing/2014/main" id="{05A4D748-8949-4E94-8C71-EE45F10AE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514600"/>
            <a:ext cx="3662504" cy="2895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6/6/2018</a:t>
            </a:fld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F2196A4-2F30-43BB-AB30-4ABE824AF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9217" y="2514600"/>
            <a:ext cx="4759257" cy="289560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90C21C7-9B50-4FF3-AE9D-98C3A0B0AF80}"/>
              </a:ext>
            </a:extLst>
          </p:cNvPr>
          <p:cNvCxnSpPr>
            <a:cxnSpLocks/>
          </p:cNvCxnSpPr>
          <p:nvPr/>
        </p:nvCxnSpPr>
        <p:spPr>
          <a:xfrm flipV="1">
            <a:off x="3429000" y="3200400"/>
            <a:ext cx="2057400" cy="533400"/>
          </a:xfrm>
          <a:prstGeom prst="straightConnector1">
            <a:avLst/>
          </a:prstGeom>
          <a:ln w="76200">
            <a:solidFill>
              <a:srgbClr val="005F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B76F1AB-1EF2-4EA0-82BC-828A8D48B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986209"/>
            <a:ext cx="2342857" cy="395238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MP – SPC – Default Collection</a:t>
            </a:r>
          </a:p>
        </p:txBody>
      </p:sp>
      <p:pic>
        <p:nvPicPr>
          <p:cNvPr id="2" name="Espace réservé du contenu 1">
            <a:extLst>
              <a:ext uri="{FF2B5EF4-FFF2-40B4-BE49-F238E27FC236}">
                <a16:creationId xmlns:a16="http://schemas.microsoft.com/office/drawing/2014/main" id="{05A4D748-8949-4E94-8C71-EE45F10AE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2514600"/>
            <a:ext cx="3662504" cy="2895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6/6/2018</a:t>
            </a:fld>
            <a:endParaRPr lang="en-US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90C21C7-9B50-4FF3-AE9D-98C3A0B0AF80}"/>
              </a:ext>
            </a:extLst>
          </p:cNvPr>
          <p:cNvCxnSpPr>
            <a:cxnSpLocks/>
          </p:cNvCxnSpPr>
          <p:nvPr/>
        </p:nvCxnSpPr>
        <p:spPr>
          <a:xfrm flipV="1">
            <a:off x="3810000" y="2362200"/>
            <a:ext cx="2209800" cy="1752600"/>
          </a:xfrm>
          <a:prstGeom prst="straightConnector1">
            <a:avLst/>
          </a:prstGeom>
          <a:ln w="76200">
            <a:solidFill>
              <a:srgbClr val="005F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05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07858AD-7AF9-469A-A2F5-4CB5BFE15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442" y="3736989"/>
            <a:ext cx="4230415" cy="220175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285334E-6FF5-4EA8-AD1F-753F830FF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442" y="1752600"/>
            <a:ext cx="4176348" cy="175093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 – SPC - Relationship</a:t>
            </a:r>
          </a:p>
        </p:txBody>
      </p:sp>
      <p:pic>
        <p:nvPicPr>
          <p:cNvPr id="2" name="Espace réservé du contenu 1">
            <a:extLst>
              <a:ext uri="{FF2B5EF4-FFF2-40B4-BE49-F238E27FC236}">
                <a16:creationId xmlns:a16="http://schemas.microsoft.com/office/drawing/2014/main" id="{05A4D748-8949-4E94-8C71-EE45F10AE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3400" y="2514600"/>
            <a:ext cx="3662504" cy="2895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6/6/2018</a:t>
            </a:fld>
            <a:endParaRPr lang="en-US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90C21C7-9B50-4FF3-AE9D-98C3A0B0AF80}"/>
              </a:ext>
            </a:extLst>
          </p:cNvPr>
          <p:cNvCxnSpPr>
            <a:cxnSpLocks/>
          </p:cNvCxnSpPr>
          <p:nvPr/>
        </p:nvCxnSpPr>
        <p:spPr>
          <a:xfrm flipV="1">
            <a:off x="4038600" y="3276600"/>
            <a:ext cx="990600" cy="1142166"/>
          </a:xfrm>
          <a:prstGeom prst="straightConnector1">
            <a:avLst/>
          </a:prstGeom>
          <a:ln w="76200">
            <a:solidFill>
              <a:srgbClr val="005F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C24C7A0-78BD-476F-885D-7D5E94227360}"/>
              </a:ext>
            </a:extLst>
          </p:cNvPr>
          <p:cNvCxnSpPr>
            <a:cxnSpLocks/>
          </p:cNvCxnSpPr>
          <p:nvPr/>
        </p:nvCxnSpPr>
        <p:spPr>
          <a:xfrm flipH="1">
            <a:off x="5486400" y="4114800"/>
            <a:ext cx="914400" cy="731944"/>
          </a:xfrm>
          <a:prstGeom prst="straightConnector1">
            <a:avLst/>
          </a:prstGeom>
          <a:ln w="76200">
            <a:solidFill>
              <a:srgbClr val="005F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280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it’s works?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43000" y="1828800"/>
            <a:ext cx="7620000" cy="4297363"/>
          </a:xfrm>
        </p:spPr>
        <p:txBody>
          <a:bodyPr>
            <a:normAutofit/>
          </a:bodyPr>
          <a:lstStyle/>
          <a:p>
            <a:r>
              <a:rPr lang="en-US" dirty="0"/>
              <a:t>For each kind of item you choose (Relationship, GD&amp;T or dimension) :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List all item in the master collection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Propose a choice : ‘name item’ is chosen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(for relationship only : choose a criteria)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For each collection in the SA job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if ‘name item’ exist,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Read value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Create a point with read value as coordinate in a ‘temp measured group’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Create a point with </a:t>
            </a:r>
            <a:r>
              <a:rPr lang="en-US" sz="1400" dirty="0" err="1"/>
              <a:t>theoric</a:t>
            </a:r>
            <a:r>
              <a:rPr lang="en-US" sz="1400" dirty="0"/>
              <a:t> values in a ‘temp nominal group’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Make a group to group relationship with auto vector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Create chart from this vector group</a:t>
            </a:r>
          </a:p>
          <a:p>
            <a:endParaRPr lang="en-US" dirty="0"/>
          </a:p>
          <a:p>
            <a:pPr marL="457200" lvl="1" indent="0"/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758D-6D73-4B2A-98A1-4D4C436F0565}" type="datetime1">
              <a:rPr lang="en-US" smtClean="0"/>
              <a:t>6/7/2018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SPC -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1D45-C5C0-4AB8-9A8B-ACF02C12D30D}" type="datetime1">
              <a:rPr lang="en-US" smtClean="0"/>
              <a:t>6/7/2018</a:t>
            </a:fld>
            <a:endParaRPr lang="en-US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8749EE4-9CAE-46B5-8F3C-3C9B2507E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286000"/>
            <a:ext cx="7696200" cy="23310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7E1723A-1F00-4D1C-A036-86800B6596E7}"/>
              </a:ext>
            </a:extLst>
          </p:cNvPr>
          <p:cNvSpPr txBox="1"/>
          <p:nvPr/>
        </p:nvSpPr>
        <p:spPr>
          <a:xfrm>
            <a:off x="990600" y="4840642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GD&amp;T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E9DE388-1DB9-4976-8F1A-15A6D14D32C8}"/>
              </a:ext>
            </a:extLst>
          </p:cNvPr>
          <p:cNvSpPr txBox="1"/>
          <p:nvPr/>
        </p:nvSpPr>
        <p:spPr>
          <a:xfrm>
            <a:off x="5996866" y="4834012"/>
            <a:ext cx="268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Relationship criteria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C8C3F9-62E0-41A0-93DF-CD4B6756A69E}"/>
              </a:ext>
            </a:extLst>
          </p:cNvPr>
          <p:cNvSpPr txBox="1"/>
          <p:nvPr/>
        </p:nvSpPr>
        <p:spPr>
          <a:xfrm>
            <a:off x="3329866" y="4837327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Dimensions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F3208E06E7B147BBE51AEB9093E810" ma:contentTypeVersion="2" ma:contentTypeDescription="Create a new document." ma:contentTypeScope="" ma:versionID="0d6ad5052c55319c1dd6dccabee7e8e0">
  <xsd:schema xmlns:xsd="http://www.w3.org/2001/XMLSchema" xmlns:xs="http://www.w3.org/2001/XMLSchema" xmlns:p="http://schemas.microsoft.com/office/2006/metadata/properties" xmlns:ns2="02507264-d98b-4027-bd06-e7f421967de1" targetNamespace="http://schemas.microsoft.com/office/2006/metadata/properties" ma:root="true" ma:fieldsID="c21a0afb0991a0b527702b2b65984be9" ns2:_="">
    <xsd:import namespace="02507264-d98b-4027-bd06-e7f421967de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507264-d98b-4027-bd06-e7f421967d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74A0AB-356E-430B-86E4-4EB3F684ABAA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02507264-d98b-4027-bd06-e7f421967de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1059A1F-88E3-4F3E-BEF8-939E03CC38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507264-d98b-4027-bd06-e7f421967d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744B1A-8E8D-4717-990D-E33DF53390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210</Words>
  <Application>Microsoft Office PowerPoint</Application>
  <PresentationFormat>Affichage à l'écran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Open Sans bold</vt:lpstr>
      <vt:lpstr>Open Sans Light</vt:lpstr>
      <vt:lpstr>Open Sans Semibold</vt:lpstr>
      <vt:lpstr>Wingdings</vt:lpstr>
      <vt:lpstr>Office Theme</vt:lpstr>
      <vt:lpstr>SPC : Statistics Process Control</vt:lpstr>
      <vt:lpstr>SPC</vt:lpstr>
      <vt:lpstr>Multi-Part Inspection</vt:lpstr>
      <vt:lpstr>MP – SPC – Import Files</vt:lpstr>
      <vt:lpstr>MP – SPC – Default Collection</vt:lpstr>
      <vt:lpstr>MP – SPC - Relationship</vt:lpstr>
      <vt:lpstr>How it’s works?</vt:lpstr>
      <vt:lpstr>SPC - Results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</dc:creator>
  <cp:lastModifiedBy>SERVEILLE Didier</cp:lastModifiedBy>
  <cp:revision>25</cp:revision>
  <dcterms:created xsi:type="dcterms:W3CDTF">2006-08-16T00:00:00Z</dcterms:created>
  <dcterms:modified xsi:type="dcterms:W3CDTF">2018-06-07T09:38:29Z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0x01010001F3208E06E7B147BBE51AEB9093E810</vt:lpwstr>
  </property>
</Properties>
</file>